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63" r:id="rId5"/>
    <p:sldId id="261" r:id="rId6"/>
    <p:sldId id="262" r:id="rId7"/>
    <p:sldId id="260" r:id="rId8"/>
    <p:sldId id="258" r:id="rId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3E77-3A29-43B4-B0D4-D70FFFD907B4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D70-78F0-408D-8BCA-DEA0E31B0C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95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3E77-3A29-43B4-B0D4-D70FFFD907B4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D70-78F0-408D-8BCA-DEA0E31B0C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65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3E77-3A29-43B4-B0D4-D70FFFD907B4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D70-78F0-408D-8BCA-DEA0E31B0C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30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3E77-3A29-43B4-B0D4-D70FFFD907B4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D70-78F0-408D-8BCA-DEA0E31B0CA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3996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3E77-3A29-43B4-B0D4-D70FFFD907B4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D70-78F0-408D-8BCA-DEA0E31B0C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5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3E77-3A29-43B4-B0D4-D70FFFD907B4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D70-78F0-408D-8BCA-DEA0E31B0CA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4474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3E77-3A29-43B4-B0D4-D70FFFD907B4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D70-78F0-408D-8BCA-DEA0E31B0C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185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3E77-3A29-43B4-B0D4-D70FFFD907B4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D70-78F0-408D-8BCA-DEA0E31B0C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36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3E77-3A29-43B4-B0D4-D70FFFD907B4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D70-78F0-408D-8BCA-DEA0E31B0C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1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3E77-3A29-43B4-B0D4-D70FFFD907B4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D70-78F0-408D-8BCA-DEA0E31B0C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8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3E77-3A29-43B4-B0D4-D70FFFD907B4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D70-78F0-408D-8BCA-DEA0E31B0C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6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3E77-3A29-43B4-B0D4-D70FFFD907B4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D70-78F0-408D-8BCA-DEA0E31B0C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90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3E77-3A29-43B4-B0D4-D70FFFD907B4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D70-78F0-408D-8BCA-DEA0E31B0C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8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3E77-3A29-43B4-B0D4-D70FFFD907B4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D70-78F0-408D-8BCA-DEA0E31B0C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17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3E77-3A29-43B4-B0D4-D70FFFD907B4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D70-78F0-408D-8BCA-DEA0E31B0C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31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3E77-3A29-43B4-B0D4-D70FFFD907B4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D70-78F0-408D-8BCA-DEA0E31B0C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2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3E77-3A29-43B4-B0D4-D70FFFD907B4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4D70-78F0-408D-8BCA-DEA0E31B0C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58F3E77-3A29-43B4-B0D4-D70FFFD907B4}" type="datetimeFigureOut">
              <a:rPr lang="en-US" smtClean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B0A4D70-78F0-408D-8BCA-DEA0E31B0C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435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wobrien94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</a:p>
          <a:p>
            <a:r>
              <a:rPr lang="en-US" dirty="0" smtClean="0"/>
              <a:t>Bill O’Brien </a:t>
            </a:r>
          </a:p>
          <a:p>
            <a:r>
              <a:rPr lang="en-US" dirty="0" smtClean="0">
                <a:hlinkClick r:id="rId2"/>
              </a:rPr>
              <a:t>wobrien94@gmail.com</a:t>
            </a:r>
            <a:endParaRPr lang="en-US" dirty="0" smtClean="0"/>
          </a:p>
          <a:p>
            <a:r>
              <a:rPr lang="en-US" b="1" dirty="0" smtClean="0"/>
              <a:t>857-270-1764</a:t>
            </a:r>
          </a:p>
          <a:p>
            <a:endParaRPr lang="en-US" dirty="0"/>
          </a:p>
        </p:txBody>
      </p:sp>
      <p:pic>
        <p:nvPicPr>
          <p:cNvPr id="1026" name="Picture 2" descr="https://s.yimg.com/fz/api/res/1.2/lgmjj9.pv.Vk3rPAyWYhCw--~C/YXBwaWQ9c3JjaGRkO2g9NjY2O3E9ODA7dz0xMDAw/https:/s.yimg.com/bj/96fc/96fc778781a608036599980c65811c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68966"/>
            <a:ext cx="8000999" cy="28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hegollingerteam.com/wp-content/uploads/2014/10/XT8R2755-final-665x6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47" y="3344278"/>
            <a:ext cx="3274255" cy="3200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04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5000"/>
                <a:lumOff val="9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8274" y="33440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4" y="2752725"/>
            <a:ext cx="4706470" cy="3383280"/>
          </a:xfrm>
          <a:prstGeom prst="rect">
            <a:avLst/>
          </a:prstGeom>
        </p:spPr>
      </p:pic>
      <p:pic>
        <p:nvPicPr>
          <p:cNvPr id="1026" name="Picture 2" descr="https://tse2.mm.bing.net/th?id=OIP.kWQGOXxo_pjETDiLofgywQHaEc&amp;pid=Api&amp;P=0&amp;w=295&amp;h=1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320" y="192087"/>
            <a:ext cx="637222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96840" y="2152650"/>
            <a:ext cx="2545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Earhart Street unit 312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96840" y="2796619"/>
            <a:ext cx="629983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Great one bedroom living with separate sleeping</a:t>
            </a:r>
          </a:p>
          <a:p>
            <a:r>
              <a:rPr lang="en-US" sz="1400" dirty="0"/>
              <a:t>area in the heart of the Cambridge Crossing</a:t>
            </a:r>
            <a:r>
              <a:rPr lang="en-US" sz="1400" dirty="0" smtClean="0"/>
              <a:t>.</a:t>
            </a:r>
          </a:p>
          <a:p>
            <a:r>
              <a:rPr lang="en-US" sz="1400" dirty="0"/>
              <a:t>Southern exposure, premium </a:t>
            </a:r>
            <a:r>
              <a:rPr lang="en-US" sz="1400" dirty="0" smtClean="0"/>
              <a:t>appliances </a:t>
            </a:r>
            <a:r>
              <a:rPr lang="en-US" sz="1400" dirty="0"/>
              <a:t>with quartz stone countertops</a:t>
            </a:r>
            <a:r>
              <a:rPr lang="en-US" sz="1400" dirty="0" smtClean="0"/>
              <a:t>,</a:t>
            </a:r>
          </a:p>
          <a:p>
            <a:r>
              <a:rPr lang="en-US" sz="1400" dirty="0"/>
              <a:t>bamboo floors, great </a:t>
            </a:r>
            <a:r>
              <a:rPr lang="en-US" sz="1400" dirty="0" smtClean="0"/>
              <a:t>closet </a:t>
            </a:r>
            <a:r>
              <a:rPr lang="en-US" sz="1400" dirty="0"/>
              <a:t>space, floor to ceiling windows</a:t>
            </a:r>
            <a:r>
              <a:rPr lang="en-US" sz="1400" dirty="0" smtClean="0"/>
              <a:t>!</a:t>
            </a:r>
          </a:p>
          <a:p>
            <a:r>
              <a:rPr lang="en-US" sz="1400" dirty="0"/>
              <a:t>Condo completely furnished except art work does not include kitchen supplies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sz="1400" dirty="0" smtClean="0"/>
              <a:t>Inside </a:t>
            </a:r>
            <a:r>
              <a:rPr lang="en-US" sz="1400" dirty="0"/>
              <a:t>Parking #74</a:t>
            </a:r>
          </a:p>
          <a:p>
            <a:r>
              <a:rPr lang="en-US" b="1"/>
              <a:t>$</a:t>
            </a:r>
            <a:r>
              <a:rPr lang="en-US" b="1" smtClean="0"/>
              <a:t>659,900.00</a:t>
            </a:r>
            <a:endParaRPr lang="en-US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7396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37" y="393327"/>
            <a:ext cx="4511040" cy="3383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393327"/>
            <a:ext cx="4511040" cy="33832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63337" y="44849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41326" y="4389120"/>
            <a:ext cx="2517036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Central Air Condition </a:t>
            </a:r>
          </a:p>
          <a:p>
            <a:endParaRPr lang="en-US" sz="1100" dirty="0"/>
          </a:p>
          <a:p>
            <a:r>
              <a:rPr lang="en-US" sz="1100" dirty="0" smtClean="0"/>
              <a:t> In unit washer and dryer</a:t>
            </a:r>
          </a:p>
          <a:p>
            <a:endParaRPr lang="en-US" sz="1100" dirty="0"/>
          </a:p>
          <a:p>
            <a:r>
              <a:rPr lang="en-US" sz="1100" dirty="0" smtClean="0"/>
              <a:t>Indoor Bike Rakes</a:t>
            </a:r>
          </a:p>
          <a:p>
            <a:endParaRPr lang="en-US" sz="1100" dirty="0"/>
          </a:p>
          <a:p>
            <a:r>
              <a:rPr lang="en-US" sz="1100" dirty="0" smtClean="0"/>
              <a:t>Full time Concierges</a:t>
            </a:r>
          </a:p>
          <a:p>
            <a:endParaRPr lang="en-US" sz="1100" dirty="0"/>
          </a:p>
          <a:p>
            <a:r>
              <a:rPr lang="en-US" sz="1100" dirty="0" smtClean="0"/>
              <a:t>Close to the North End- Back Bay</a:t>
            </a:r>
          </a:p>
          <a:p>
            <a:endParaRPr lang="en-US" sz="1100" dirty="0"/>
          </a:p>
          <a:p>
            <a:r>
              <a:rPr lang="en-US" sz="1100" dirty="0" smtClean="0"/>
              <a:t>Harvard and MIT</a:t>
            </a:r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r>
              <a:rPr lang="en-US" sz="1100" dirty="0" smtClean="0"/>
              <a:t> </a:t>
            </a:r>
          </a:p>
          <a:p>
            <a:endParaRPr lang="en-US" sz="1100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438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7" y="3969306"/>
            <a:ext cx="4663440" cy="272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" y="438150"/>
            <a:ext cx="694944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17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41" y="338138"/>
            <a:ext cx="3633257" cy="548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58" y="338138"/>
            <a:ext cx="3718136" cy="548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994" y="338138"/>
            <a:ext cx="3441553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6162675"/>
            <a:ext cx="250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Elfa Bedroom Closet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5850" y="5095875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Elfa Hallway Closet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342900"/>
            <a:ext cx="4086225" cy="4752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249555"/>
            <a:ext cx="363474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" y="428625"/>
            <a:ext cx="3291840" cy="4389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5450" y="5457825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Bathroom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25" y="367665"/>
            <a:ext cx="3383280" cy="44500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81875" y="5534025"/>
            <a:ext cx="203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Washer &amp; Dryer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4034" y="1045029"/>
            <a:ext cx="36054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Condo Fees                 $443.00</a:t>
            </a:r>
          </a:p>
          <a:p>
            <a:endParaRPr lang="en-US" dirty="0"/>
          </a:p>
          <a:p>
            <a:r>
              <a:rPr lang="en-US" dirty="0" smtClean="0"/>
              <a:t>Condo Parking Fee      $45.00</a:t>
            </a:r>
          </a:p>
          <a:p>
            <a:endParaRPr lang="en-US" dirty="0"/>
          </a:p>
          <a:p>
            <a:r>
              <a:rPr lang="en-US" dirty="0" smtClean="0"/>
              <a:t>Average Electrical        $55.00</a:t>
            </a:r>
          </a:p>
          <a:p>
            <a:endParaRPr lang="en-US" dirty="0" smtClean="0"/>
          </a:p>
          <a:p>
            <a:r>
              <a:rPr lang="en-US" dirty="0" smtClean="0"/>
              <a:t>Real-estate  Taxes       $1144.65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38300" y="3952875"/>
            <a:ext cx="51411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Condominium Documents available</a:t>
            </a:r>
          </a:p>
          <a:p>
            <a:endParaRPr lang="en-US" dirty="0"/>
          </a:p>
          <a:p>
            <a:r>
              <a:rPr lang="en-US" dirty="0" smtClean="0"/>
              <a:t>UNIQUE   Heating and Cooling  781-202-5636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130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Levy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O'Brien</dc:creator>
  <cp:lastModifiedBy>William O'Brien</cp:lastModifiedBy>
  <cp:revision>26</cp:revision>
  <cp:lastPrinted>2020-06-25T11:56:56Z</cp:lastPrinted>
  <dcterms:created xsi:type="dcterms:W3CDTF">2020-06-17T00:32:49Z</dcterms:created>
  <dcterms:modified xsi:type="dcterms:W3CDTF">2020-06-25T15:49:16Z</dcterms:modified>
</cp:coreProperties>
</file>